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801600" cy="9601200" type="A3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33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7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50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702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25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239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40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318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08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62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95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37C83-A6E5-4FC6-AB99-F53681EF71EB}" type="datetimeFigureOut">
              <a:rPr kumimoji="1" lang="ja-JP" altLang="en-US" smtClean="0"/>
              <a:t>2016/7/5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763F8-D784-4F7A-B92E-8B249B326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1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312" y="2731516"/>
            <a:ext cx="1096607" cy="2278012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212942" y="388167"/>
            <a:ext cx="1258865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手作りさつまいもテーマパーク</a:t>
            </a:r>
            <a:endParaRPr kumimoji="1" lang="en-US" altLang="ja-JP" sz="60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</a:endParaRPr>
          </a:p>
          <a:p>
            <a:r>
              <a:rPr kumimoji="1" lang="ja-JP" altLang="en-US" sz="8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</a:rPr>
              <a:t>神戸おいもスイーツの国</a:t>
            </a:r>
            <a:endParaRPr kumimoji="1" lang="en-US" altLang="ja-JP" sz="88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</a:endParaRPr>
          </a:p>
          <a:p>
            <a:r>
              <a:rPr kumimoji="1" lang="ja-JP" altLang="en-US" sz="8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</a:rPr>
              <a:t>開国記念イベント</a:t>
            </a:r>
            <a:endParaRPr kumimoji="1" lang="en-US" altLang="ja-JP" sz="32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00833" y="5458160"/>
            <a:ext cx="124633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4000" dirty="0"/>
              <a:t>日時：平成</a:t>
            </a:r>
            <a:r>
              <a:rPr kumimoji="1" lang="en-US" altLang="ja-JP" sz="4000" dirty="0"/>
              <a:t>28</a:t>
            </a:r>
            <a:r>
              <a:rPr kumimoji="1" lang="ja-JP" altLang="en-US" sz="4000" dirty="0"/>
              <a:t>年７月</a:t>
            </a:r>
            <a:r>
              <a:rPr kumimoji="1" lang="en-US" altLang="ja-JP" sz="4000" dirty="0"/>
              <a:t>16</a:t>
            </a:r>
            <a:r>
              <a:rPr kumimoji="1" lang="ja-JP" altLang="en-US" sz="4000" dirty="0"/>
              <a:t>日（土）</a:t>
            </a:r>
            <a:endParaRPr kumimoji="1" lang="en-US" altLang="ja-JP" sz="4000" dirty="0"/>
          </a:p>
          <a:p>
            <a:r>
              <a:rPr kumimoji="1" lang="ja-JP" altLang="en-US" sz="4000" dirty="0"/>
              <a:t>　　　午前</a:t>
            </a:r>
            <a:r>
              <a:rPr kumimoji="1" lang="en-US" altLang="ja-JP" sz="4000" dirty="0"/>
              <a:t>11</a:t>
            </a:r>
            <a:r>
              <a:rPr kumimoji="1" lang="ja-JP" altLang="en-US" sz="4000" dirty="0"/>
              <a:t>時～</a:t>
            </a:r>
            <a:r>
              <a:rPr kumimoji="1" lang="en-US" altLang="ja-JP" sz="4000" dirty="0"/>
              <a:t>12</a:t>
            </a:r>
            <a:r>
              <a:rPr kumimoji="1" lang="ja-JP" altLang="en-US" sz="4000" dirty="0"/>
              <a:t>時</a:t>
            </a:r>
            <a:endParaRPr kumimoji="1" lang="en-US" altLang="ja-JP" sz="4000" dirty="0"/>
          </a:p>
          <a:p>
            <a:r>
              <a:rPr kumimoji="1" lang="ja-JP" altLang="en-US" sz="4000" dirty="0"/>
              <a:t>場所：六甲店前</a:t>
            </a:r>
            <a:endParaRPr kumimoji="1" lang="en-US" altLang="ja-JP" sz="4000" dirty="0"/>
          </a:p>
          <a:p>
            <a:r>
              <a:rPr kumimoji="1" lang="ja-JP" altLang="en-US" sz="4000" dirty="0"/>
              <a:t>内容：①紙芝居の実演</a:t>
            </a:r>
            <a:endParaRPr kumimoji="1" lang="en-US" altLang="ja-JP" sz="4000" dirty="0"/>
          </a:p>
          <a:p>
            <a:r>
              <a:rPr kumimoji="1" lang="ja-JP" altLang="en-US" sz="4000" dirty="0"/>
              <a:t>　　　②西神ハッピー農場直送の新鮮トマトの販売会</a:t>
            </a:r>
            <a:endParaRPr kumimoji="1" lang="en-US" altLang="ja-JP" sz="4000" dirty="0"/>
          </a:p>
          <a:p>
            <a:r>
              <a:rPr kumimoji="1" lang="ja-JP" altLang="en-US" sz="4000" dirty="0"/>
              <a:t>　　　③その他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7320" y="227050"/>
            <a:ext cx="934500" cy="130580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42" y="3870522"/>
            <a:ext cx="772393" cy="182050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363" y="7761156"/>
            <a:ext cx="686571" cy="175378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3628" y="4058976"/>
            <a:ext cx="905893" cy="171565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8371" y="4560895"/>
            <a:ext cx="715179" cy="224941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3824" y="5774633"/>
            <a:ext cx="991714" cy="174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1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</TotalTime>
  <Words>23</Words>
  <Application>Microsoft Office PowerPoint</Application>
  <PresentationFormat>A3 297x420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松本文一郎</dc:creator>
  <cp:lastModifiedBy>松本文一郎</cp:lastModifiedBy>
  <cp:revision>4</cp:revision>
  <cp:lastPrinted>2016-07-05T11:38:52Z</cp:lastPrinted>
  <dcterms:created xsi:type="dcterms:W3CDTF">2016-07-05T11:20:46Z</dcterms:created>
  <dcterms:modified xsi:type="dcterms:W3CDTF">2016-07-06T00:50:48Z</dcterms:modified>
</cp:coreProperties>
</file>